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60" y="3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2EB6C4-1E38-E1E1-3CD5-04E9A9119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BD15E7F-5442-443D-762D-39621E9EB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ABD1EF-2677-3C09-DB5D-3B2413E2B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AF5C-B417-4739-A61C-473DE14CE71A}" type="datetimeFigureOut">
              <a:rPr lang="fr-BE" smtClean="0"/>
              <a:t>29-01-23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7552B5E-917E-13A7-BF6A-35C15072D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D70FAD-692B-8082-5764-BF4A038B5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1C41F-89B4-4933-9B15-949D8F14358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87043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A55AEB-8AB8-0A6C-10BE-2385A98A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FEEC631-4D15-3B98-55FB-CEE37197AC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A80CAD-B591-9036-A29E-CE32B08A8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AF5C-B417-4739-A61C-473DE14CE71A}" type="datetimeFigureOut">
              <a:rPr lang="fr-BE" smtClean="0"/>
              <a:t>29-01-23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B065E3-41A4-3FD7-49F0-30410329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BC314A-8D66-FEB0-04C1-6D0817033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1C41F-89B4-4933-9B15-949D8F14358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1911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B3D3595-ECC7-2FEE-B310-F70F5E844D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2A75E6C-FB6F-43E7-D823-0BADFD94BF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0FAE0B-0E4F-2556-1AE3-42C470F6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AF5C-B417-4739-A61C-473DE14CE71A}" type="datetimeFigureOut">
              <a:rPr lang="fr-BE" smtClean="0"/>
              <a:t>29-01-23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32B0B5-109E-12BA-3292-BE93F38B7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CBB562-BE73-32A2-9C84-D8E60C627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1C41F-89B4-4933-9B15-949D8F14358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5945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E06E34-C8A8-FB36-15CA-D317576CC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4E5189-6DBB-3E58-35A6-C569DCCEF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4B29DE-4274-A131-26B0-4657C5996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AF5C-B417-4739-A61C-473DE14CE71A}" type="datetimeFigureOut">
              <a:rPr lang="fr-BE" smtClean="0"/>
              <a:t>29-01-23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ED15B1-D94B-68D0-455A-726B98397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946F44-878F-B42B-A2BF-4ADAEFCB7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1C41F-89B4-4933-9B15-949D8F14358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39382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3CD2C6-FE9B-A548-5A56-E84E19062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C6B7C1F-653E-5F73-BE2D-D4FABC4E2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26EA9C-97B9-8EA8-C7DE-B380C56EF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AF5C-B417-4739-A61C-473DE14CE71A}" type="datetimeFigureOut">
              <a:rPr lang="fr-BE" smtClean="0"/>
              <a:t>29-01-23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E37C2A-15FC-3A56-17F8-53D0BA2EE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89835E-83FC-C4CC-C5A1-7500309A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1C41F-89B4-4933-9B15-949D8F14358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7035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201812-77FA-33EA-7F8E-B036E431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53027C-DE19-2060-9A2D-F5E2D237A8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A14E560-D06C-161C-1754-3762462A4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2EB5F8-64F7-2196-CBBF-9D99865E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AF5C-B417-4739-A61C-473DE14CE71A}" type="datetimeFigureOut">
              <a:rPr lang="fr-BE" smtClean="0"/>
              <a:t>29-01-23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693E549-8CB7-4B65-F515-795EF2E5D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493B9B2-2847-527A-2C94-DF695392E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1C41F-89B4-4933-9B15-949D8F14358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49000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26731F-099B-5C48-72E5-E8A45AF8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8E11D55-8959-438A-181A-5C1B10ACC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82CA1EC-B6D0-73CD-8804-93BE52B82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CB60884-D323-8224-3851-A0D1527E67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72634B3-8410-618C-427F-4D13ABFCC8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C4BE7EC-6A20-EFF7-BA22-D6011EC07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AF5C-B417-4739-A61C-473DE14CE71A}" type="datetimeFigureOut">
              <a:rPr lang="fr-BE" smtClean="0"/>
              <a:t>29-01-23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6BA9D8E-D4AB-8EBD-B9D5-AFACC436E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D54FC9B-AD4F-74EF-4563-055EAE0E2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1C41F-89B4-4933-9B15-949D8F14358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14139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174173-41B3-41E1-CA14-2BA5402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B8D7F6F-99B4-D958-50B2-BD4483AB9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AF5C-B417-4739-A61C-473DE14CE71A}" type="datetimeFigureOut">
              <a:rPr lang="fr-BE" smtClean="0"/>
              <a:t>29-01-23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ED4E7F5-228F-DCD0-32FC-85E927AB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03FA61-2662-643C-CE61-3B2C80DE0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1C41F-89B4-4933-9B15-949D8F14358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49632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33C9066-AEFB-23B0-A3EA-A77BE0EF3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AF5C-B417-4739-A61C-473DE14CE71A}" type="datetimeFigureOut">
              <a:rPr lang="fr-BE" smtClean="0"/>
              <a:t>29-01-23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3FA79EF-441A-75A5-71CD-27014A2A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988F63-CFB5-B56C-7D8A-7102903F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1C41F-89B4-4933-9B15-949D8F14358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26654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D738D6-A0E9-8AB7-6CE4-AF63E8292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D449E7-9DD4-B547-323F-130142A35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2B91F3-AF9F-005C-6839-9B9EA154E2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22524C0-226E-D2EE-6395-7FDABF4CA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AF5C-B417-4739-A61C-473DE14CE71A}" type="datetimeFigureOut">
              <a:rPr lang="fr-BE" smtClean="0"/>
              <a:t>29-01-23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FD5813-A915-D33B-9DB6-BD2087843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89A5C92-1282-788D-A71F-51721047F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1C41F-89B4-4933-9B15-949D8F14358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66586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4F0E2E-5B62-4759-052D-41257C74A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9E17E1-53C0-C547-5F55-3DB7711DCE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E96973B-3AD0-3BFE-2666-181BA0A32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7D949A4-D206-BA91-0D89-E4C11604B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AF5C-B417-4739-A61C-473DE14CE71A}" type="datetimeFigureOut">
              <a:rPr lang="fr-BE" smtClean="0"/>
              <a:t>29-01-23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9EDF5D5-00DE-45A7-503C-6EAD649FB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B1C1733-D278-4AE1-FE34-1356221E4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1C41F-89B4-4933-9B15-949D8F14358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6328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957B6FF-EAEE-9756-7F61-F98249A5F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00AC3E-A836-929F-7039-C142BA633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BBF995-68B6-1660-84B5-A17F943A2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8AF5C-B417-4739-A61C-473DE14CE71A}" type="datetimeFigureOut">
              <a:rPr lang="fr-BE" smtClean="0"/>
              <a:t>29-01-23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0E3305-6454-872C-AFDC-73E2C3495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A4DD99-5B1D-D467-9C23-FC3E1759E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1C41F-89B4-4933-9B15-949D8F14358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4197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très coloré&#10;&#10;Description générée automatiquement">
            <a:extLst>
              <a:ext uri="{FF2B5EF4-FFF2-40B4-BE49-F238E27FC236}">
                <a16:creationId xmlns:a16="http://schemas.microsoft.com/office/drawing/2014/main" id="{2E9F8739-5743-8133-73FF-8D5B0F6C1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78" y="0"/>
            <a:ext cx="10513443" cy="6858000"/>
          </a:xfrm>
          <a:prstGeom prst="rect">
            <a:avLst/>
          </a:prstGeom>
        </p:spPr>
      </p:pic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B2AAD11A-EBB9-30CA-434E-A5924FF20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978" y="3962856"/>
            <a:ext cx="2343704" cy="260298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4405F94-E2D3-3D3E-EDDB-4B3C11E40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800" y="223657"/>
            <a:ext cx="1312896" cy="98262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8B70A16-C4EF-67A5-DD95-ECCECBD11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849" y="3429000"/>
            <a:ext cx="1488753" cy="93744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19DC68A-5D5E-045D-64CE-66FC44E3F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3602" y="2183999"/>
            <a:ext cx="899918" cy="81742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5561A83-71BD-87E0-E013-BB38392B852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2629"/>
          <a:stretch/>
        </p:blipFill>
        <p:spPr>
          <a:xfrm rot="21404786">
            <a:off x="6472596" y="2594228"/>
            <a:ext cx="1364433" cy="126579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E62F3AC-9BBB-50D6-4D1C-5015E2BB5A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2678" y="2904351"/>
            <a:ext cx="787518" cy="715330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BBF88DE2-5E90-CEC9-BB07-86DB4E41D86F}"/>
              </a:ext>
            </a:extLst>
          </p:cNvPr>
          <p:cNvSpPr txBox="1"/>
          <p:nvPr/>
        </p:nvSpPr>
        <p:spPr>
          <a:xfrm rot="21001053">
            <a:off x="2570782" y="4756851"/>
            <a:ext cx="10851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b="1" dirty="0"/>
              <a:t>640KB RAM OK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9D294DBB-AB6D-2AF4-3CB8-B9ED437BC9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6877" y="2183999"/>
            <a:ext cx="464939" cy="372529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F42DFF7D-AB2F-5DB3-CB85-E6235C419D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2323" y="5867400"/>
            <a:ext cx="733847" cy="73384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E098EE1-83C5-1472-151C-027733BFBEDB}"/>
              </a:ext>
            </a:extLst>
          </p:cNvPr>
          <p:cNvSpPr/>
          <p:nvPr/>
        </p:nvSpPr>
        <p:spPr>
          <a:xfrm>
            <a:off x="8727260" y="1569855"/>
            <a:ext cx="521936" cy="2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072590-441E-18D1-8A03-9124B6BA48C2}"/>
              </a:ext>
            </a:extLst>
          </p:cNvPr>
          <p:cNvSpPr/>
          <p:nvPr/>
        </p:nvSpPr>
        <p:spPr>
          <a:xfrm>
            <a:off x="8640270" y="1533441"/>
            <a:ext cx="704007" cy="254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err="1">
                <a:solidFill>
                  <a:srgbClr val="FF0000"/>
                </a:solidFill>
              </a:rPr>
              <a:t>Gen</a:t>
            </a:r>
            <a:r>
              <a:rPr lang="fr-BE" sz="1400" b="1" dirty="0">
                <a:solidFill>
                  <a:srgbClr val="FF0000"/>
                </a:solidFill>
              </a:rPr>
              <a:t> 29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18A7733D-8B9D-82E9-766A-C430B733D5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7442" y="2272782"/>
            <a:ext cx="768866" cy="602816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A9F871B3-BD2B-B326-1F0D-6D255F64D0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73415" y="1751343"/>
            <a:ext cx="271037" cy="315894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72FB82F2-F85F-DCBB-CFE0-4156F4F3E5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35200" y="172873"/>
            <a:ext cx="1441230" cy="112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51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8477FE8F-C83A-5229-C32D-A1ABBFD90ACA}"/>
              </a:ext>
            </a:extLst>
          </p:cNvPr>
          <p:cNvSpPr/>
          <p:nvPr/>
        </p:nvSpPr>
        <p:spPr>
          <a:xfrm>
            <a:off x="436970" y="2283725"/>
            <a:ext cx="5607780" cy="4209150"/>
          </a:xfrm>
          <a:prstGeom prst="roundRect">
            <a:avLst/>
          </a:prstGeom>
          <a:ln w="165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9F52C2-3BD0-0CD8-5686-EEACE584F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EE9EE22-FC29-4A9E-8B14-187578EA3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537" y="199923"/>
            <a:ext cx="1547607" cy="1718817"/>
          </a:xfr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C480573-9C39-1534-6A7C-89F975CC9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51" y="3013696"/>
            <a:ext cx="3546685" cy="354353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002AD18D-1CD9-0C63-E536-CD9A97A284BF}"/>
              </a:ext>
            </a:extLst>
          </p:cNvPr>
          <p:cNvSpPr txBox="1"/>
          <p:nvPr/>
        </p:nvSpPr>
        <p:spPr>
          <a:xfrm>
            <a:off x="631904" y="2358011"/>
            <a:ext cx="5217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5400" b="1" dirty="0">
                <a:latin typeface="Comic Sans MS" panose="030F0702030302020204" pitchFamily="66" charset="0"/>
              </a:rPr>
              <a:t>Friends 4ever !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57FA925-EBFC-3FCD-C5C1-2CABB9375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529" y="3334075"/>
            <a:ext cx="2662877" cy="267157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F988E6B-8424-E6D4-2A63-5CDACADEB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15" y="2485015"/>
            <a:ext cx="3568589" cy="2689841"/>
          </a:xfrm>
          <a:prstGeom prst="rect">
            <a:avLst/>
          </a:prstGeom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AAE2AB52-D508-1659-5F67-B172DB5D608A}"/>
              </a:ext>
            </a:extLst>
          </p:cNvPr>
          <p:cNvSpPr/>
          <p:nvPr/>
        </p:nvSpPr>
        <p:spPr>
          <a:xfrm>
            <a:off x="6768988" y="2403335"/>
            <a:ext cx="3698060" cy="2848396"/>
          </a:xfrm>
          <a:prstGeom prst="roundRect">
            <a:avLst/>
          </a:prstGeom>
          <a:noFill/>
          <a:ln w="203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2453155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Office PowerPoint</Application>
  <PresentationFormat>Grand écran</PresentationFormat>
  <Paragraphs>3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Comic Sans MS</vt:lpstr>
      <vt:lpstr>Thème Office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Christophe Ponsard</dc:creator>
  <cp:lastModifiedBy>Christophe Ponsard</cp:lastModifiedBy>
  <cp:revision>7</cp:revision>
  <dcterms:created xsi:type="dcterms:W3CDTF">2023-01-29T08:17:04Z</dcterms:created>
  <dcterms:modified xsi:type="dcterms:W3CDTF">2023-01-29T09:15:10Z</dcterms:modified>
</cp:coreProperties>
</file>